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21602700" cy="2880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5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17335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17335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17335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17335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17335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17335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17335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17335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/>
    <p:restoredTop sz="94679"/>
  </p:normalViewPr>
  <p:slideViewPr>
    <p:cSldViewPr snapToGrid="0" snapToObjects="1">
      <p:cViewPr varScale="1">
        <p:scale>
          <a:sx n="24" d="100"/>
          <a:sy n="24" d="100"/>
        </p:scale>
        <p:origin x="2296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Giovanni Mela"/>
          <p:cNvSpPr txBox="1">
            <a:spLocks noGrp="1"/>
          </p:cNvSpPr>
          <p:nvPr>
            <p:ph type="body" sz="quarter" idx="13"/>
          </p:nvPr>
        </p:nvSpPr>
        <p:spPr>
          <a:xfrm>
            <a:off x="2120370" y="16257190"/>
            <a:ext cx="17373204" cy="106979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6600" i="1"/>
            </a:lvl1pPr>
          </a:lstStyle>
          <a:p>
            <a:r>
              <a:t>–Giovanni Mela</a:t>
            </a:r>
          </a:p>
        </p:txBody>
      </p:sp>
      <p:sp>
        <p:nvSpPr>
          <p:cNvPr id="94" name="“Inserisci qui una citazione”."/>
          <p:cNvSpPr txBox="1">
            <a:spLocks noGrp="1"/>
          </p:cNvSpPr>
          <p:nvPr>
            <p:ph type="body" sz="quarter" idx="14"/>
          </p:nvPr>
        </p:nvSpPr>
        <p:spPr>
          <a:xfrm>
            <a:off x="2120370" y="13268090"/>
            <a:ext cx="17373204" cy="1615221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100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“Inserisci qui una citazione”. </a:t>
            </a:r>
          </a:p>
        </p:txBody>
      </p:sp>
      <p:sp>
        <p:nvSpPr>
          <p:cNvPr id="9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>
            <a:spLocks noGrp="1"/>
          </p:cNvSpPr>
          <p:nvPr>
            <p:ph type="pic" idx="13"/>
          </p:nvPr>
        </p:nvSpPr>
        <p:spPr>
          <a:xfrm>
            <a:off x="6349" y="8329612"/>
            <a:ext cx="21590001" cy="121443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>
            <a:spLocks noGrp="1"/>
          </p:cNvSpPr>
          <p:nvPr>
            <p:ph type="pic" sz="quarter" idx="13"/>
          </p:nvPr>
        </p:nvSpPr>
        <p:spPr>
          <a:xfrm>
            <a:off x="2774134" y="8925586"/>
            <a:ext cx="16057564" cy="77364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Titolo Testo"/>
          <p:cNvSpPr txBox="1">
            <a:spLocks noGrp="1"/>
          </p:cNvSpPr>
          <p:nvPr>
            <p:ph type="title"/>
          </p:nvPr>
        </p:nvSpPr>
        <p:spPr>
          <a:xfrm>
            <a:off x="568589" y="16751961"/>
            <a:ext cx="20465522" cy="1776679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68589" y="18461169"/>
            <a:ext cx="20465522" cy="14056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>
            <a:spLocks noGrp="1"/>
          </p:cNvSpPr>
          <p:nvPr>
            <p:ph type="title"/>
          </p:nvPr>
        </p:nvSpPr>
        <p:spPr>
          <a:xfrm>
            <a:off x="1580620" y="12344003"/>
            <a:ext cx="18441460" cy="4115594"/>
          </a:xfrm>
          <a:prstGeom prst="rect">
            <a:avLst/>
          </a:prstGeom>
        </p:spPr>
        <p:txBody>
          <a:bodyPr anchor="ctr"/>
          <a:lstStyle/>
          <a:p>
            <a:r>
              <a:t>Titolo Testo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>
            <a:spLocks noGrp="1"/>
          </p:cNvSpPr>
          <p:nvPr>
            <p:ph type="pic" sz="quarter" idx="13"/>
          </p:nvPr>
        </p:nvSpPr>
        <p:spPr>
          <a:xfrm>
            <a:off x="11663728" y="9172971"/>
            <a:ext cx="8433595" cy="1015404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Titolo Testo"/>
          <p:cNvSpPr txBox="1">
            <a:spLocks noGrp="1"/>
          </p:cNvSpPr>
          <p:nvPr>
            <p:ph type="title"/>
          </p:nvPr>
        </p:nvSpPr>
        <p:spPr>
          <a:xfrm>
            <a:off x="1468172" y="9172971"/>
            <a:ext cx="9052059" cy="4913975"/>
          </a:xfrm>
          <a:prstGeom prst="rect">
            <a:avLst/>
          </a:prstGeom>
        </p:spPr>
        <p:txBody>
          <a:bodyPr/>
          <a:lstStyle>
            <a:lvl1pPr>
              <a:defRPr sz="17600"/>
            </a:lvl1pPr>
          </a:lstStyle>
          <a:p>
            <a:r>
              <a:t>Titolo Testo</a:t>
            </a:r>
          </a:p>
        </p:txBody>
      </p:sp>
      <p:sp>
        <p:nvSpPr>
          <p:cNvPr id="4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468172" y="14109434"/>
            <a:ext cx="9052059" cy="507140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>
            <a:spLocks noGrp="1"/>
          </p:cNvSpPr>
          <p:nvPr>
            <p:ph type="title"/>
          </p:nvPr>
        </p:nvSpPr>
        <p:spPr>
          <a:xfrm>
            <a:off x="1501907" y="8644466"/>
            <a:ext cx="18598887" cy="2024063"/>
          </a:xfrm>
          <a:prstGeom prst="rect">
            <a:avLst/>
          </a:prstGeom>
        </p:spPr>
        <p:txBody>
          <a:bodyPr anchor="ctr"/>
          <a:lstStyle/>
          <a:p>
            <a:r>
              <a:t>Titolo Testo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>
            <a:spLocks noGrp="1"/>
          </p:cNvSpPr>
          <p:nvPr>
            <p:ph type="title"/>
          </p:nvPr>
        </p:nvSpPr>
        <p:spPr>
          <a:xfrm>
            <a:off x="1501907" y="8644466"/>
            <a:ext cx="18598887" cy="2024063"/>
          </a:xfrm>
          <a:prstGeom prst="rect">
            <a:avLst/>
          </a:prstGeom>
        </p:spPr>
        <p:txBody>
          <a:bodyPr anchor="ctr"/>
          <a:lstStyle/>
          <a:p>
            <a:r>
              <a:t>Titolo Testo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501907" y="11118320"/>
            <a:ext cx="18598887" cy="8231189"/>
          </a:xfrm>
          <a:prstGeom prst="rect">
            <a:avLst/>
          </a:prstGeom>
        </p:spPr>
        <p:txBody>
          <a:bodyPr anchor="ctr"/>
          <a:lstStyle>
            <a:lvl1pPr marL="1322916" indent="-1322916" algn="l">
              <a:spcBef>
                <a:spcPts val="12300"/>
              </a:spcBef>
              <a:buSzPct val="125000"/>
              <a:buChar char="•"/>
              <a:defRPr sz="10000"/>
            </a:lvl1pPr>
            <a:lvl2pPr marL="1957916" indent="-1322916" algn="l">
              <a:spcBef>
                <a:spcPts val="12300"/>
              </a:spcBef>
              <a:buSzPct val="125000"/>
              <a:buChar char="•"/>
              <a:defRPr sz="10000"/>
            </a:lvl2pPr>
            <a:lvl3pPr marL="2592916" indent="-1322916" algn="l">
              <a:spcBef>
                <a:spcPts val="12300"/>
              </a:spcBef>
              <a:buSzPct val="125000"/>
              <a:buChar char="•"/>
              <a:defRPr sz="10000"/>
            </a:lvl3pPr>
            <a:lvl4pPr marL="3227916" indent="-1322916" algn="l">
              <a:spcBef>
                <a:spcPts val="12300"/>
              </a:spcBef>
              <a:buSzPct val="125000"/>
              <a:buChar char="•"/>
              <a:defRPr sz="10000"/>
            </a:lvl4pPr>
            <a:lvl5pPr marL="3862916" indent="-1322916" algn="l">
              <a:spcBef>
                <a:spcPts val="12300"/>
              </a:spcBef>
              <a:buSzPct val="125000"/>
              <a:buChar char="•"/>
              <a:defRPr sz="10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>
            <a:spLocks noGrp="1"/>
          </p:cNvSpPr>
          <p:nvPr>
            <p:ph type="pic" sz="quarter" idx="13"/>
          </p:nvPr>
        </p:nvSpPr>
        <p:spPr>
          <a:xfrm>
            <a:off x="11667198" y="11118320"/>
            <a:ext cx="8433595" cy="82311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Titolo Testo"/>
          <p:cNvSpPr txBox="1">
            <a:spLocks noGrp="1"/>
          </p:cNvSpPr>
          <p:nvPr>
            <p:ph type="title"/>
          </p:nvPr>
        </p:nvSpPr>
        <p:spPr>
          <a:xfrm>
            <a:off x="1501907" y="8644466"/>
            <a:ext cx="18598887" cy="2024063"/>
          </a:xfrm>
          <a:prstGeom prst="rect">
            <a:avLst/>
          </a:prstGeom>
        </p:spPr>
        <p:txBody>
          <a:bodyPr anchor="ctr"/>
          <a:lstStyle/>
          <a:p>
            <a:r>
              <a:t>Titolo Testo</a:t>
            </a:r>
          </a:p>
        </p:txBody>
      </p:sp>
      <p:sp>
        <p:nvSpPr>
          <p:cNvPr id="6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501907" y="11118320"/>
            <a:ext cx="9052058" cy="8231189"/>
          </a:xfrm>
          <a:prstGeom prst="rect">
            <a:avLst/>
          </a:prstGeom>
        </p:spPr>
        <p:txBody>
          <a:bodyPr anchor="ctr"/>
          <a:lstStyle>
            <a:lvl1pPr marL="1147010" indent="-1147010" algn="l">
              <a:spcBef>
                <a:spcPts val="9400"/>
              </a:spcBef>
              <a:buSzPct val="125000"/>
              <a:buChar char="•"/>
              <a:defRPr sz="7800"/>
            </a:lvl1pPr>
            <a:lvl2pPr marL="1705810" indent="-1147010" algn="l">
              <a:spcBef>
                <a:spcPts val="9400"/>
              </a:spcBef>
              <a:buSzPct val="125000"/>
              <a:buChar char="•"/>
              <a:defRPr sz="7800"/>
            </a:lvl2pPr>
            <a:lvl3pPr marL="2264610" indent="-1147010" algn="l">
              <a:spcBef>
                <a:spcPts val="9400"/>
              </a:spcBef>
              <a:buSzPct val="125000"/>
              <a:buChar char="•"/>
              <a:defRPr sz="7800"/>
            </a:lvl3pPr>
            <a:lvl4pPr marL="2823410" indent="-1147010" algn="l">
              <a:spcBef>
                <a:spcPts val="9400"/>
              </a:spcBef>
              <a:buSzPct val="125000"/>
              <a:buChar char="•"/>
              <a:defRPr sz="7800"/>
            </a:lvl4pPr>
            <a:lvl5pPr marL="3382210" indent="-1147010" algn="l">
              <a:spcBef>
                <a:spcPts val="9400"/>
              </a:spcBef>
              <a:buSzPct val="125000"/>
              <a:buChar char="•"/>
              <a:defRPr sz="7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501907" y="9903883"/>
            <a:ext cx="18598887" cy="8995834"/>
          </a:xfrm>
          <a:prstGeom prst="rect">
            <a:avLst/>
          </a:prstGeom>
        </p:spPr>
        <p:txBody>
          <a:bodyPr anchor="ctr"/>
          <a:lstStyle>
            <a:lvl1pPr marL="1322916" indent="-1322916" algn="l">
              <a:spcBef>
                <a:spcPts val="12300"/>
              </a:spcBef>
              <a:buSzPct val="125000"/>
              <a:buChar char="•"/>
              <a:defRPr sz="10000"/>
            </a:lvl1pPr>
            <a:lvl2pPr marL="1957916" indent="-1322916" algn="l">
              <a:spcBef>
                <a:spcPts val="12300"/>
              </a:spcBef>
              <a:buSzPct val="125000"/>
              <a:buChar char="•"/>
              <a:defRPr sz="10000"/>
            </a:lvl2pPr>
            <a:lvl3pPr marL="2592916" indent="-1322916" algn="l">
              <a:spcBef>
                <a:spcPts val="12300"/>
              </a:spcBef>
              <a:buSzPct val="125000"/>
              <a:buChar char="•"/>
              <a:defRPr sz="10000"/>
            </a:lvl3pPr>
            <a:lvl4pPr marL="3227916" indent="-1322916" algn="l">
              <a:spcBef>
                <a:spcPts val="12300"/>
              </a:spcBef>
              <a:buSzPct val="125000"/>
              <a:buChar char="•"/>
              <a:defRPr sz="10000"/>
            </a:lvl4pPr>
            <a:lvl5pPr marL="3862916" indent="-1322916" algn="l">
              <a:spcBef>
                <a:spcPts val="12300"/>
              </a:spcBef>
              <a:buSzPct val="125000"/>
              <a:buChar char="•"/>
              <a:defRPr sz="10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>
            <a:spLocks noGrp="1"/>
          </p:cNvSpPr>
          <p:nvPr>
            <p:ph type="pic" sz="quarter" idx="13"/>
          </p:nvPr>
        </p:nvSpPr>
        <p:spPr>
          <a:xfrm>
            <a:off x="13961136" y="14570472"/>
            <a:ext cx="6555714" cy="49139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Immagine"/>
          <p:cNvSpPr>
            <a:spLocks noGrp="1"/>
          </p:cNvSpPr>
          <p:nvPr>
            <p:ph type="pic" sz="quarter" idx="14"/>
          </p:nvPr>
        </p:nvSpPr>
        <p:spPr>
          <a:xfrm>
            <a:off x="13961135" y="9330398"/>
            <a:ext cx="6555715" cy="49139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Immagine"/>
          <p:cNvSpPr>
            <a:spLocks noGrp="1"/>
          </p:cNvSpPr>
          <p:nvPr>
            <p:ph type="pic" sz="half" idx="15"/>
          </p:nvPr>
        </p:nvSpPr>
        <p:spPr>
          <a:xfrm>
            <a:off x="1074604" y="9330398"/>
            <a:ext cx="12549189" cy="1015404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1580620" y="10364920"/>
            <a:ext cx="18441460" cy="411559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4979" tIns="44979" rIns="44979" bIns="44979" anchor="b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580620" y="14592961"/>
            <a:ext cx="18441460" cy="14056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4979" tIns="44979" rIns="44979" bIns="4497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0391338" y="19911747"/>
            <a:ext cx="808780" cy="833540"/>
          </a:xfrm>
          <a:prstGeom prst="rect">
            <a:avLst/>
          </a:prstGeom>
          <a:ln w="3175">
            <a:miter lim="400000"/>
          </a:ln>
        </p:spPr>
        <p:txBody>
          <a:bodyPr wrap="none" lIns="44979" tIns="44979" rIns="44979" bIns="44979">
            <a:spAutoFit/>
          </a:bodyPr>
          <a:lstStyle>
            <a:lvl1pPr>
              <a:defRPr sz="5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1733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1733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1733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1733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1733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1733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1733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1733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1733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1733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228600" algn="ctr" defTabSz="1733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457200" algn="ctr" defTabSz="1733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685800" algn="ctr" defTabSz="1733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914400" algn="ctr" defTabSz="1733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1143000" algn="ctr" defTabSz="1733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1371600" algn="ctr" defTabSz="1733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600200" algn="ctr" defTabSz="1733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828800" algn="ctr" defTabSz="1733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1733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1733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1733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1733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1733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1733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1733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1733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1733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 stock.jpg" descr="image stoc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21841" y="-152996"/>
            <a:ext cx="21846528" cy="29109468"/>
          </a:xfrm>
          <a:prstGeom prst="rect">
            <a:avLst/>
          </a:prstGeom>
          <a:ln w="3175">
            <a:miter lim="400000"/>
          </a:ln>
        </p:spPr>
      </p:pic>
      <p:pic>
        <p:nvPicPr>
          <p:cNvPr id="120" name="ph-1-blue-rgb.png" descr="ph-1-blue-rg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420000">
            <a:off x="-844219" y="-659270"/>
            <a:ext cx="23291275" cy="301219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9" y="0"/>
                </a:moveTo>
                <a:lnTo>
                  <a:pt x="0" y="20782"/>
                </a:lnTo>
                <a:lnTo>
                  <a:pt x="20191" y="21600"/>
                </a:lnTo>
                <a:lnTo>
                  <a:pt x="21600" y="818"/>
                </a:lnTo>
                <a:lnTo>
                  <a:pt x="1409" y="0"/>
                </a:lnTo>
                <a:close/>
              </a:path>
            </a:pathLst>
          </a:custGeom>
          <a:ln w="3175">
            <a:miter lim="400000"/>
          </a:ln>
        </p:spPr>
      </p:pic>
      <p:pic>
        <p:nvPicPr>
          <p:cNvPr id="121" name="WOD_Lockup_All white.pdf" descr="WOD_Lockup_All white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7099" y="26740640"/>
            <a:ext cx="4411914" cy="1320505"/>
          </a:xfrm>
          <a:prstGeom prst="rect">
            <a:avLst/>
          </a:prstGeom>
          <a:ln w="3175">
            <a:miter lim="400000"/>
          </a:ln>
        </p:spPr>
      </p:pic>
      <p:pic>
        <p:nvPicPr>
          <p:cNvPr id="122" name="Immagine" descr="Immagin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670107" y="12235784"/>
            <a:ext cx="10349003" cy="13807060"/>
          </a:xfrm>
          <a:prstGeom prst="rect">
            <a:avLst/>
          </a:prstGeom>
          <a:ln w="3175">
            <a:miter lim="400000"/>
          </a:ln>
        </p:spPr>
      </p:pic>
      <p:pic>
        <p:nvPicPr>
          <p:cNvPr id="123" name="AWARENESS copia 7 (2).png" descr="AWARENESS copia 7 (2)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9330" y="8098559"/>
            <a:ext cx="11208647" cy="3439428"/>
          </a:xfrm>
          <a:prstGeom prst="rect">
            <a:avLst/>
          </a:prstGeom>
          <a:ln w="3175">
            <a:miter lim="400000"/>
          </a:ln>
        </p:spPr>
      </p:pic>
      <p:pic>
        <p:nvPicPr>
          <p:cNvPr id="124" name="BETTER NUTRITION (17)eng-white.png" descr="BETTER NUTRITION (17)eng-whit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6733" y="1702768"/>
            <a:ext cx="14365030" cy="730605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 stock.jpg" descr="image stoc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21841" y="-152996"/>
            <a:ext cx="21846528" cy="29109468"/>
          </a:xfrm>
          <a:prstGeom prst="rect">
            <a:avLst/>
          </a:prstGeom>
          <a:ln w="3175">
            <a:miter lim="400000"/>
          </a:ln>
        </p:spPr>
      </p:pic>
      <p:pic>
        <p:nvPicPr>
          <p:cNvPr id="127" name="ph-3-red-rgb.png" descr="ph-3-red-rg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420000">
            <a:off x="-844218" y="-659271"/>
            <a:ext cx="23291276" cy="30121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9" y="0"/>
                </a:moveTo>
                <a:lnTo>
                  <a:pt x="0" y="20782"/>
                </a:lnTo>
                <a:lnTo>
                  <a:pt x="20191" y="21600"/>
                </a:lnTo>
                <a:lnTo>
                  <a:pt x="21600" y="818"/>
                </a:lnTo>
                <a:lnTo>
                  <a:pt x="1409" y="0"/>
                </a:lnTo>
                <a:close/>
              </a:path>
            </a:pathLst>
          </a:custGeom>
          <a:ln w="3175">
            <a:miter lim="400000"/>
          </a:ln>
        </p:spPr>
      </p:pic>
      <p:pic>
        <p:nvPicPr>
          <p:cNvPr id="128" name="WOD_Lockup_All white.pdf" descr="WOD_Lockup_All white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7099" y="26740640"/>
            <a:ext cx="4411914" cy="1320505"/>
          </a:xfrm>
          <a:prstGeom prst="rect">
            <a:avLst/>
          </a:prstGeom>
          <a:ln w="3175">
            <a:miter lim="400000"/>
          </a:ln>
        </p:spPr>
      </p:pic>
      <p:pic>
        <p:nvPicPr>
          <p:cNvPr id="129" name="AWARENESS copia 7 (2).png" descr="AWARENESS copia 7 (2)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9330" y="8098559"/>
            <a:ext cx="11208647" cy="3439428"/>
          </a:xfrm>
          <a:prstGeom prst="rect">
            <a:avLst/>
          </a:prstGeom>
          <a:ln w="3175">
            <a:miter lim="400000"/>
          </a:ln>
        </p:spPr>
      </p:pic>
      <p:pic>
        <p:nvPicPr>
          <p:cNvPr id="130" name="BETTER NUTRITION (17)eng-white.png" descr="BETTER NUTRITION (17)eng-whit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6733" y="1702768"/>
            <a:ext cx="14365030" cy="7306055"/>
          </a:xfrm>
          <a:prstGeom prst="rect">
            <a:avLst/>
          </a:prstGeom>
          <a:ln w="3175">
            <a:miter lim="400000"/>
          </a:ln>
        </p:spPr>
      </p:pic>
      <p:pic>
        <p:nvPicPr>
          <p:cNvPr id="131" name="Immagine" descr="Immagin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654663" y="12296872"/>
            <a:ext cx="10349002" cy="1380706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 stock.jpg" descr="image stoc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21841" y="-152996"/>
            <a:ext cx="21846528" cy="29109468"/>
          </a:xfrm>
          <a:prstGeom prst="rect">
            <a:avLst/>
          </a:prstGeom>
          <a:ln w="3175">
            <a:miter lim="400000"/>
          </a:ln>
        </p:spPr>
      </p:pic>
      <p:pic>
        <p:nvPicPr>
          <p:cNvPr id="134" name="ph-2-yellow-rgb.png" descr="ph-2-yellow-rg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420000">
            <a:off x="-844217" y="-659270"/>
            <a:ext cx="23291275" cy="301219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9" y="0"/>
                </a:moveTo>
                <a:lnTo>
                  <a:pt x="0" y="20782"/>
                </a:lnTo>
                <a:lnTo>
                  <a:pt x="20191" y="21600"/>
                </a:lnTo>
                <a:lnTo>
                  <a:pt x="21600" y="818"/>
                </a:lnTo>
                <a:lnTo>
                  <a:pt x="1409" y="0"/>
                </a:lnTo>
                <a:close/>
              </a:path>
            </a:pathLst>
          </a:custGeom>
          <a:ln w="3175">
            <a:miter lim="400000"/>
          </a:ln>
        </p:spPr>
      </p:pic>
      <p:pic>
        <p:nvPicPr>
          <p:cNvPr id="135" name="WOD_Lockup_All white.pdf" descr="WOD_Lockup_All white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7099" y="26740640"/>
            <a:ext cx="4411914" cy="1320505"/>
          </a:xfrm>
          <a:prstGeom prst="rect">
            <a:avLst/>
          </a:prstGeom>
          <a:ln w="3175">
            <a:miter lim="400000"/>
          </a:ln>
        </p:spPr>
      </p:pic>
      <p:pic>
        <p:nvPicPr>
          <p:cNvPr id="136" name="AWARENESS copia 7 (2).png" descr="AWARENESS copia 7 (2)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9330" y="8098559"/>
            <a:ext cx="11208647" cy="3439428"/>
          </a:xfrm>
          <a:prstGeom prst="rect">
            <a:avLst/>
          </a:prstGeom>
          <a:ln w="3175">
            <a:miter lim="400000"/>
          </a:ln>
        </p:spPr>
      </p:pic>
      <p:pic>
        <p:nvPicPr>
          <p:cNvPr id="137" name="BETTER NUTRITION (17)eng-white.png" descr="BETTER NUTRITION (17)eng-whit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6733" y="1702768"/>
            <a:ext cx="14365030" cy="7306055"/>
          </a:xfrm>
          <a:prstGeom prst="rect">
            <a:avLst/>
          </a:prstGeom>
          <a:ln w="3175">
            <a:miter lim="400000"/>
          </a:ln>
        </p:spPr>
      </p:pic>
      <p:pic>
        <p:nvPicPr>
          <p:cNvPr id="138" name="Immagine" descr="Immagin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654663" y="12296872"/>
            <a:ext cx="10349002" cy="1380706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exels-mentatdgt-1206059.jpg" descr="pexels-mentatdgt-120605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21915" y="-757712"/>
            <a:ext cx="21846528" cy="29109467"/>
          </a:xfrm>
          <a:prstGeom prst="rect">
            <a:avLst/>
          </a:prstGeom>
          <a:ln w="3175">
            <a:miter lim="400000"/>
          </a:ln>
        </p:spPr>
      </p:pic>
      <p:pic>
        <p:nvPicPr>
          <p:cNvPr id="141" name="photoholder2-yellow.png" descr="photoholder2-yellow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9746" y="-108633"/>
            <a:ext cx="21802185" cy="29020868"/>
          </a:xfrm>
          <a:prstGeom prst="rect">
            <a:avLst/>
          </a:prstGeom>
          <a:ln w="3175">
            <a:miter lim="400000"/>
          </a:ln>
        </p:spPr>
      </p:pic>
      <p:pic>
        <p:nvPicPr>
          <p:cNvPr id="142" name="WOD_Lockup_All white.pdf" descr="WOD_Lockup_All white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7099" y="26740640"/>
            <a:ext cx="4411914" cy="1320505"/>
          </a:xfrm>
          <a:prstGeom prst="rect">
            <a:avLst/>
          </a:prstGeom>
          <a:ln w="3175">
            <a:miter lim="400000"/>
          </a:ln>
        </p:spPr>
      </p:pic>
      <p:pic>
        <p:nvPicPr>
          <p:cNvPr id="143" name="AWARENESS copia 7 (2).png" descr="AWARENESS copia 7 (2)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0497" y="6513833"/>
            <a:ext cx="11208647" cy="3439428"/>
          </a:xfrm>
          <a:prstGeom prst="rect">
            <a:avLst/>
          </a:prstGeom>
          <a:ln w="3175">
            <a:miter lim="400000"/>
          </a:ln>
        </p:spPr>
      </p:pic>
      <p:pic>
        <p:nvPicPr>
          <p:cNvPr id="144" name="education-right-white-6.png" descr="education-right-white-6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31560" y="1763650"/>
            <a:ext cx="15401370" cy="5305772"/>
          </a:xfrm>
          <a:prstGeom prst="rect">
            <a:avLst/>
          </a:prstGeom>
          <a:ln w="3175">
            <a:miter lim="400000"/>
          </a:ln>
        </p:spPr>
      </p:pic>
      <p:pic>
        <p:nvPicPr>
          <p:cNvPr id="145" name="Immagine" descr="Immagin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664349" y="12451201"/>
            <a:ext cx="10349002" cy="1380706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luke-jones-CEFYNiM9xLk-unsplash copy.jpg" descr="luke-jones-CEFYNiM9xLk-unsplash cop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21841" y="-152996"/>
            <a:ext cx="15346346" cy="29109468"/>
          </a:xfrm>
          <a:prstGeom prst="rect">
            <a:avLst/>
          </a:prstGeom>
          <a:ln w="3175">
            <a:miter lim="400000"/>
          </a:ln>
        </p:spPr>
      </p:pic>
      <p:pic>
        <p:nvPicPr>
          <p:cNvPr id="148" name="photoholder4-red.png" descr="photoholder4-r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9746" y="-108633"/>
            <a:ext cx="21802185" cy="29020868"/>
          </a:xfrm>
          <a:prstGeom prst="rect">
            <a:avLst/>
          </a:prstGeom>
          <a:ln w="3175">
            <a:miter lim="400000"/>
          </a:ln>
        </p:spPr>
      </p:pic>
      <p:pic>
        <p:nvPicPr>
          <p:cNvPr id="149" name="WOD_Lockup_All white.pdf" descr="WOD_Lockup_All white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7099" y="26740640"/>
            <a:ext cx="4411914" cy="1320505"/>
          </a:xfrm>
          <a:prstGeom prst="rect">
            <a:avLst/>
          </a:prstGeom>
          <a:ln w="3175">
            <a:miter lim="400000"/>
          </a:ln>
        </p:spPr>
      </p:pic>
      <p:pic>
        <p:nvPicPr>
          <p:cNvPr id="150" name="AWARENESS copia 7 (2).png" descr="AWARENESS copia 7 (2)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0497" y="6813874"/>
            <a:ext cx="11208647" cy="3439429"/>
          </a:xfrm>
          <a:prstGeom prst="rect">
            <a:avLst/>
          </a:prstGeom>
          <a:ln w="3175">
            <a:miter lim="400000"/>
          </a:ln>
        </p:spPr>
      </p:pic>
      <p:pic>
        <p:nvPicPr>
          <p:cNvPr id="151" name="awareness-right-white-4.png" descr="awareness-right-white-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69975" y="2562135"/>
            <a:ext cx="15690263" cy="4583127"/>
          </a:xfrm>
          <a:prstGeom prst="rect">
            <a:avLst/>
          </a:prstGeom>
          <a:ln w="3175">
            <a:miter lim="400000"/>
          </a:ln>
        </p:spPr>
      </p:pic>
      <p:pic>
        <p:nvPicPr>
          <p:cNvPr id="152" name="Immagine" descr="Immagin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654663" y="12296872"/>
            <a:ext cx="10349002" cy="1380706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17335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4979" tIns="44979" rIns="44979" bIns="44979" numCol="1" spcCol="38100" rtlCol="0" anchor="ctr">
        <a:spAutoFit/>
      </a:bodyPr>
      <a:lstStyle>
        <a:defPPr marL="0" marR="0" indent="0" algn="ctr" defTabSz="17335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17335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4979" tIns="44979" rIns="44979" bIns="44979" numCol="1" spcCol="38100" rtlCol="0" anchor="ctr">
        <a:spAutoFit/>
      </a:bodyPr>
      <a:lstStyle>
        <a:defPPr marL="0" marR="0" indent="0" algn="ctr" defTabSz="17335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Helvetica Neue</vt:lpstr>
      <vt:lpstr>Helvetica Neue Light</vt:lpstr>
      <vt:lpstr>Helvetica Neue Medium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Ella Umansky</cp:lastModifiedBy>
  <cp:revision>2</cp:revision>
  <dcterms:modified xsi:type="dcterms:W3CDTF">2021-02-08T12:26:06Z</dcterms:modified>
</cp:coreProperties>
</file>